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1"/>
    <p:sldMasterId id="2147483689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2" r:id="rId7"/>
    <p:sldId id="260" r:id="rId8"/>
    <p:sldId id="263" r:id="rId9"/>
    <p:sldId id="26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13a4335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13a433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13a43354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13a43354d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13a43354d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13a43354d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13a43354d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213a43354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Custom Layout">
  <p:cSld name="65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31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2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32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32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3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33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34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34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" name="Google Shape;126;p34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35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37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37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bg1">
                <a:lumMod val="50000"/>
              </a:schemeClr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path path="rect">
            <a:fillToRect l="100000" t="10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path path="rect">
            <a:fillToRect l="100000" t="10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DD172D1-AC00-4751-AFB7-143E45DE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6073"/>
          </a:xfrm>
          <a:prstGeom prst="rect">
            <a:avLst/>
          </a:prstGeom>
        </p:spPr>
      </p:pic>
      <p:sp>
        <p:nvSpPr>
          <p:cNvPr id="158" name="Google Shape;158;p43"/>
          <p:cNvSpPr txBox="1"/>
          <p:nvPr/>
        </p:nvSpPr>
        <p:spPr>
          <a:xfrm>
            <a:off x="0" y="522515"/>
            <a:ext cx="4441373" cy="37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Команда</a:t>
            </a:r>
            <a:r>
              <a:rPr lang="en-US" sz="36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 </a:t>
            </a:r>
            <a:endParaRPr lang="uk-UA" sz="36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sz="36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“JetBulb”</a:t>
            </a:r>
            <a:endParaRPr lang="uk-UA" sz="36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40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фінальний проєкт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24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“My notebook”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 smtClean="0">
              <a:latin typeface="Century" pitchFamily="18" charset="0"/>
              <a:ea typeface="Montserrat"/>
              <a:cs typeface="Adobe Hebrew" pitchFamily="18" charset="-79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Century" pitchFamily="18" charset="0"/>
                <a:ea typeface="Montserrat"/>
                <a:cs typeface="Adobe Hebrew" pitchFamily="18" charset="-79"/>
                <a:sym typeface="Montserrat"/>
              </a:rPr>
              <a:t>22.12.22-09.01.23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fade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29365" y="0"/>
            <a:ext cx="6864600" cy="699674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600" dirty="0" smtClean="0">
                <a:latin typeface="Century" pitchFamily="18" charset="0"/>
              </a:rPr>
              <a:t>Наша </a:t>
            </a:r>
            <a:r>
              <a:rPr lang="uk-UA" sz="3600" dirty="0" smtClean="0">
                <a:latin typeface="Century" pitchFamily="18" charset="0"/>
              </a:rPr>
              <a:t>команда</a:t>
            </a:r>
            <a:br>
              <a:rPr lang="uk-UA" sz="3600" dirty="0" smtClean="0">
                <a:latin typeface="Century" pitchFamily="18" charset="0"/>
              </a:rPr>
            </a:br>
            <a:endParaRPr lang="ru-RU" sz="3600" dirty="0">
              <a:latin typeface="Century" pitchFamily="18" charset="0"/>
            </a:endParaRPr>
          </a:p>
        </p:txBody>
      </p:sp>
      <p:pic>
        <p:nvPicPr>
          <p:cNvPr id="6" name="Рисунок 5" descr="photo_2023-01-04_15-10-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51" y="717575"/>
            <a:ext cx="1174552" cy="1693048"/>
          </a:xfrm>
          <a:prstGeom prst="rect">
            <a:avLst/>
          </a:prstGeom>
        </p:spPr>
      </p:pic>
      <p:pic>
        <p:nvPicPr>
          <p:cNvPr id="7" name="Рисунок 6" descr="Ельнур Касімов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0" y="722337"/>
            <a:ext cx="1261613" cy="1679092"/>
          </a:xfrm>
          <a:prstGeom prst="rect">
            <a:avLst/>
          </a:prstGeom>
        </p:spPr>
      </p:pic>
      <p:pic>
        <p:nvPicPr>
          <p:cNvPr id="9" name="Рисунок 8" descr="Євген Несвіт_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886" y="2473350"/>
            <a:ext cx="1475951" cy="1652240"/>
          </a:xfrm>
          <a:prstGeom prst="rect">
            <a:avLst/>
          </a:prstGeom>
        </p:spPr>
      </p:pic>
      <p:pic>
        <p:nvPicPr>
          <p:cNvPr id="10" name="Рисунок 9" descr="Максим Іващенко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450" y="2416692"/>
            <a:ext cx="1278556" cy="1650999"/>
          </a:xfrm>
          <a:prstGeom prst="rect">
            <a:avLst/>
          </a:prstGeom>
        </p:spPr>
      </p:pic>
      <p:sp>
        <p:nvSpPr>
          <p:cNvPr id="12" name="Заголовок 3"/>
          <p:cNvSpPr txBox="1">
            <a:spLocks/>
          </p:cNvSpPr>
          <p:nvPr/>
        </p:nvSpPr>
        <p:spPr>
          <a:xfrm>
            <a:off x="0" y="2399642"/>
            <a:ext cx="1885950" cy="8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uk-UA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ЕЛЬНУР КАСІМОВ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lang="en-US" sz="1100" b="1" dirty="0" smtClean="0">
                <a:solidFill>
                  <a:schemeClr val="dk1"/>
                </a:solidFill>
                <a:latin typeface="Century" pitchFamily="18" charset="0"/>
                <a:ea typeface="Montserrat"/>
                <a:cs typeface="Montserrat"/>
                <a:sym typeface="Montserrat"/>
              </a:rPr>
              <a:t>TEAM LEAD</a:t>
            </a:r>
            <a:endParaRPr kumimoji="0" lang="uk-UA" sz="11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uk-UA" sz="16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Заголовок 3"/>
          <p:cNvSpPr txBox="1">
            <a:spLocks/>
          </p:cNvSpPr>
          <p:nvPr/>
        </p:nvSpPr>
        <p:spPr>
          <a:xfrm>
            <a:off x="1609723" y="1751942"/>
            <a:ext cx="2066926" cy="71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uk-UA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ЄВГЕН</a:t>
            </a:r>
            <a:r>
              <a:rPr kumimoji="0" lang="uk-UA" sz="12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 НЕСВІТ</a:t>
            </a:r>
            <a:endParaRPr kumimoji="0" lang="uk-UA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DEVELOPER</a:t>
            </a:r>
            <a:endParaRPr kumimoji="0" lang="uk-UA" sz="11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uk-UA" sz="16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Заголовок 3"/>
          <p:cNvSpPr txBox="1">
            <a:spLocks/>
          </p:cNvSpPr>
          <p:nvPr/>
        </p:nvSpPr>
        <p:spPr>
          <a:xfrm>
            <a:off x="3467098" y="2447267"/>
            <a:ext cx="2066926" cy="8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uk-UA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ОКСАНА</a:t>
            </a:r>
            <a:r>
              <a:rPr kumimoji="0" lang="uk-UA" sz="12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 ГОЛУБЕНКО</a:t>
            </a:r>
            <a:endParaRPr kumimoji="0" lang="uk-UA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DEVELOPER</a:t>
            </a:r>
            <a:endParaRPr kumimoji="0" lang="uk-UA" sz="11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uk-UA" sz="16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Заголовок 3"/>
          <p:cNvSpPr txBox="1">
            <a:spLocks/>
          </p:cNvSpPr>
          <p:nvPr/>
        </p:nvSpPr>
        <p:spPr>
          <a:xfrm>
            <a:off x="5210173" y="1723368"/>
            <a:ext cx="2066926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uk-UA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МАКСИМ</a:t>
            </a:r>
            <a:r>
              <a:rPr kumimoji="0" lang="uk-UA" sz="12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 ІВАЩЕНКО</a:t>
            </a:r>
            <a:endParaRPr kumimoji="0" lang="uk-UA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DEVELOPER</a:t>
            </a:r>
            <a:endParaRPr kumimoji="0" lang="uk-UA" sz="11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uk-UA" sz="16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Заголовок 3"/>
          <p:cNvSpPr txBox="1">
            <a:spLocks/>
          </p:cNvSpPr>
          <p:nvPr/>
        </p:nvSpPr>
        <p:spPr>
          <a:xfrm>
            <a:off x="7077073" y="2437742"/>
            <a:ext cx="2066926" cy="8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uk-UA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ЄВГЕН ПОМАЗАН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entury" pitchFamily="18" charset="0"/>
                <a:ea typeface="Montserrat"/>
                <a:cs typeface="Montserrat"/>
                <a:sym typeface="Montserrat"/>
              </a:rPr>
              <a:t>DEVELOPER</a:t>
            </a:r>
            <a:endParaRPr kumimoji="0" lang="uk-UA" sz="1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uk-UA" sz="16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Рисунок 17" descr="Imag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860" y="770619"/>
            <a:ext cx="1223705" cy="1606113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66952" y="4329003"/>
            <a:ext cx="7735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i="1" dirty="0" smtClean="0">
                <a:latin typeface="Century" pitchFamily="18" charset="0"/>
              </a:rPr>
              <a:t>«Нам </a:t>
            </a:r>
            <a:r>
              <a:rPr lang="ru-RU" sz="1800" i="1" dirty="0" smtClean="0">
                <a:latin typeface="Century" pitchFamily="18" charset="0"/>
              </a:rPr>
              <a:t>все до лампочки. </a:t>
            </a:r>
            <a:r>
              <a:rPr lang="uk-UA" sz="1800" i="1" dirty="0" smtClean="0">
                <a:latin typeface="Century" pitchFamily="18" charset="0"/>
              </a:rPr>
              <a:t>Хоч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uk-UA" sz="1800" i="1" dirty="0" smtClean="0">
                <a:latin typeface="Century" pitchFamily="18" charset="0"/>
              </a:rPr>
              <a:t>світло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ru-RU" sz="1800" i="1" dirty="0" smtClean="0">
                <a:latin typeface="Century" pitchFamily="18" charset="0"/>
              </a:rPr>
              <a:t>наше </a:t>
            </a:r>
            <a:r>
              <a:rPr lang="uk-UA" sz="1800" i="1" dirty="0" smtClean="0">
                <a:latin typeface="Century" pitchFamily="18" charset="0"/>
              </a:rPr>
              <a:t>слабке</a:t>
            </a:r>
            <a:r>
              <a:rPr lang="ru-RU" sz="1800" i="1" dirty="0" smtClean="0">
                <a:latin typeface="Century" pitchFamily="18" charset="0"/>
              </a:rPr>
              <a:t>, </a:t>
            </a:r>
            <a:r>
              <a:rPr lang="uk-UA" sz="1800" i="1" dirty="0" smtClean="0">
                <a:latin typeface="Century" pitchFamily="18" charset="0"/>
              </a:rPr>
              <a:t>але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ru-RU" sz="1800" i="1" dirty="0" smtClean="0">
                <a:latin typeface="Century" pitchFamily="18" charset="0"/>
              </a:rPr>
              <a:t>ми </a:t>
            </a:r>
            <a:r>
              <a:rPr lang="uk-UA" sz="1800" i="1" dirty="0" smtClean="0">
                <a:latin typeface="Century" pitchFamily="18" charset="0"/>
              </a:rPr>
              <a:t>дружні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uk-UA" sz="1800" i="1" dirty="0" smtClean="0">
                <a:latin typeface="Century" pitchFamily="18" charset="0"/>
              </a:rPr>
              <a:t>і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uk-UA" sz="1800" i="1" dirty="0" smtClean="0">
                <a:latin typeface="Century" pitchFamily="18" charset="0"/>
              </a:rPr>
              <a:t>тим</a:t>
            </a:r>
            <a:r>
              <a:rPr lang="ru-RU" sz="1800" i="1" dirty="0" smtClean="0">
                <a:latin typeface="Century" pitchFamily="18" charset="0"/>
              </a:rPr>
              <a:t> </a:t>
            </a:r>
            <a:r>
              <a:rPr lang="uk-UA" sz="1800" i="1" dirty="0" smtClean="0">
                <a:latin typeface="Century" pitchFamily="18" charset="0"/>
              </a:rPr>
              <a:t>сильні</a:t>
            </a:r>
            <a:r>
              <a:rPr lang="ru-RU" sz="1800" i="1" dirty="0" smtClean="0">
                <a:latin typeface="Century" pitchFamily="18" charset="0"/>
              </a:rPr>
              <a:t>»</a:t>
            </a:r>
            <a:endParaRPr lang="ru-RU" sz="1800" i="1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/>
        </p:nvSpPr>
        <p:spPr>
          <a:xfrm>
            <a:off x="948974" y="2447925"/>
            <a:ext cx="743302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Наш</a:t>
            </a:r>
            <a:r>
              <a:rPr lang="uk-UA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користувач</a:t>
            </a:r>
            <a:r>
              <a:rPr lang="uk-UA" sz="2400" b="1" dirty="0" smtClean="0"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:</a:t>
            </a:r>
            <a:endParaRPr sz="2400" b="1" dirty="0"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ой,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хто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має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активну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життєву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позицію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і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переповнений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різними ідеями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, думками та планами</a:t>
            </a: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Той, хто хоче зберегти свої думки, а також поділитись ними із друзями</a:t>
            </a:r>
            <a:endParaRPr lang="en-US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Той,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хто планує свій робочий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день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,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свої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доходи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витрати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, 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своє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дозвілля</a:t>
            </a:r>
            <a:r>
              <a:rPr lang="ru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AutoShape 2" descr="https://www.uni-muenster.de/imperia/md/images/ziv/layoutbilder/wwuit-2020/wwu-it-startseite_illustration.svg">
            <a:extLst>
              <a:ext uri="{FF2B5EF4-FFF2-40B4-BE49-F238E27FC236}">
                <a16:creationId xmlns="" xmlns:a16="http://schemas.microsoft.com/office/drawing/2014/main" id="{D998A276-A5E8-4ED3-BFD0-F76E2FCB9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6" name="Графіка 2">
            <a:extLst>
              <a:ext uri="{FF2B5EF4-FFF2-40B4-BE49-F238E27FC236}">
                <a16:creationId xmlns="" xmlns:a16="http://schemas.microsoft.com/office/drawing/2014/main" id="{10080392-65BB-497D-B704-5CC4F853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1352551" y="1"/>
            <a:ext cx="5781531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/>
        </p:nvSpPr>
        <p:spPr>
          <a:xfrm>
            <a:off x="809625" y="971550"/>
            <a:ext cx="7362825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  Додаток </a:t>
            </a:r>
            <a:r>
              <a:rPr lang="en-US" sz="20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“My notebook” </a:t>
            </a:r>
            <a:r>
              <a:rPr lang="uk-UA" sz="20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може стати найкращим помічником для вирішення будь-яких питань, пов’язаних із зручним записом ваших спогадів, ідей і планів на майбутнє. А головне, що записами можна поділитись з друзями та знайомими або зберегти їх приватною таємницею.</a:t>
            </a:r>
            <a:endParaRPr sz="2000">
              <a:latin typeface="Century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98;p46"/>
          <p:cNvSpPr txBox="1"/>
          <p:nvPr/>
        </p:nvSpPr>
        <p:spPr>
          <a:xfrm>
            <a:off x="1695450" y="352429"/>
            <a:ext cx="59912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ПРОБЛЕМА , ЯКУ МИ ВИРІШУЄМО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Рисунок 3" descr="home-office-336581_1280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3235325"/>
            <a:ext cx="5724525" cy="190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8;p46"/>
          <p:cNvSpPr txBox="1"/>
          <p:nvPr/>
        </p:nvSpPr>
        <p:spPr>
          <a:xfrm>
            <a:off x="1108426" y="142877"/>
            <a:ext cx="59912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ПЕРЕВАГИ  ПРОДУКТУ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Рисунок 12" descr="no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49" y="1169276"/>
            <a:ext cx="2914650" cy="1963247"/>
          </a:xfrm>
          <a:prstGeom prst="rect">
            <a:avLst/>
          </a:prstGeom>
        </p:spPr>
      </p:pic>
      <p:sp>
        <p:nvSpPr>
          <p:cNvPr id="11" name="Google Shape;192;p45"/>
          <p:cNvSpPr txBox="1"/>
          <p:nvPr/>
        </p:nvSpPr>
        <p:spPr>
          <a:xfrm>
            <a:off x="0" y="561646"/>
            <a:ext cx="7433025" cy="580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Простота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користування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Доступ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до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додатку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в </a:t>
            </a:r>
            <a:r>
              <a:rPr lang="uk-UA" sz="1800" dirty="0" smtClean="0">
                <a:latin typeface="Book Antiqua" pitchFamily="18" charset="0"/>
                <a:ea typeface="Open Sans"/>
                <a:cs typeface="Open Sans"/>
                <a:sym typeface="Open Sans"/>
              </a:rPr>
              <a:t>будь-якому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місці</a:t>
            </a:r>
          </a:p>
          <a:p>
            <a:pPr marL="457200" lvl="0" indent="-342900">
              <a:buSzPts val="1800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(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де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є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інтернет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)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і з </a:t>
            </a:r>
            <a:r>
              <a:rPr lang="uk-UA" sz="1800" dirty="0" smtClean="0">
                <a:latin typeface="Book Antiqua" pitchFamily="18" charset="0"/>
                <a:ea typeface="Open Sans"/>
                <a:cs typeface="Open Sans"/>
                <a:sym typeface="Open Sans"/>
              </a:rPr>
              <a:t>будь-якого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пристрою</a:t>
            </a:r>
          </a:p>
          <a:p>
            <a:pPr marL="457200" lvl="0" indent="-342900">
              <a:buSzPts val="1800"/>
            </a:pPr>
            <a:endParaRPr lang="ru-RU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Редагування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, видалення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нотаток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Сортування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нотаток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за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назвою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або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за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змістом</a:t>
            </a: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Пошук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нотатки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по її назві</a:t>
            </a:r>
          </a:p>
          <a:p>
            <a:pPr marL="457200" indent="-342900"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Можливість поділитись посиланням на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нотатку</a:t>
            </a: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Відсутній доступ сторонніх осіб до приватних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	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нотаток</a:t>
            </a: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Наявність адміністратора, який може редагувати або видаляти небажаний контент, створений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будь</a:t>
            </a:r>
            <a:r>
              <a:rPr lang="uk-UA" sz="1800" dirty="0" smtClean="0">
                <a:latin typeface="Book Antiqua" pitchFamily="18" charset="0"/>
                <a:ea typeface="Open Sans"/>
                <a:cs typeface="Open Sans"/>
                <a:sym typeface="Open Sans"/>
              </a:rPr>
              <a:t>-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яким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користувачем </a:t>
            </a:r>
          </a:p>
          <a:p>
            <a:pPr marL="457200" lvl="0" indent="-342900">
              <a:buSzPts val="1800"/>
            </a:pPr>
            <a:endParaRPr lang="uk-UA" sz="5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r>
              <a:rPr lang="ru-RU" sz="1800" dirty="0" smtClean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endParaRPr dirty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/>
        </p:nvSpPr>
        <p:spPr>
          <a:xfrm>
            <a:off x="685800" y="583125"/>
            <a:ext cx="7368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ТЕХНОЛОГІЇ  ЯКІ  ВИКОРИСТОВУВАЛИСЬ</a:t>
            </a:r>
            <a:endParaRPr lang="ru-RU" sz="2400" b="1" dirty="0">
              <a:latin typeface="Century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7"/>
          <p:cNvSpPr txBox="1"/>
          <p:nvPr/>
        </p:nvSpPr>
        <p:spPr>
          <a:xfrm>
            <a:off x="655320" y="1551525"/>
            <a:ext cx="165685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 dirty="0">
                <a:latin typeface="Open Sans"/>
                <a:ea typeface="Open Sans"/>
                <a:cs typeface="Open Sans"/>
                <a:sym typeface="Open Sans"/>
              </a:rPr>
              <a:t>Front-end</a:t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ru" dirty="0" smtClean="0">
                <a:latin typeface="Open Sans"/>
                <a:ea typeface="Open Sans"/>
                <a:cs typeface="Open Sans"/>
                <a:sym typeface="Open Sans"/>
              </a:rPr>
              <a:t>HTML/CSS</a:t>
            </a:r>
            <a:endParaRPr lang="en-US" sz="10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Bootstrap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Thymeleaf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47"/>
          <p:cNvSpPr txBox="1"/>
          <p:nvPr/>
        </p:nvSpPr>
        <p:spPr>
          <a:xfrm>
            <a:off x="3814200" y="1551525"/>
            <a:ext cx="15156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 dirty="0">
                <a:latin typeface="Open Sans"/>
                <a:ea typeface="Open Sans"/>
                <a:cs typeface="Open Sans"/>
                <a:sym typeface="Open Sans"/>
              </a:rPr>
              <a:t>Back-end</a:t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 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Spring Boot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  Flyway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  H2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  PostgreSQL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47"/>
          <p:cNvSpPr txBox="1"/>
          <p:nvPr/>
        </p:nvSpPr>
        <p:spPr>
          <a:xfrm>
            <a:off x="7010400" y="1551525"/>
            <a:ext cx="15156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 dirty="0">
                <a:latin typeface="Open Sans"/>
                <a:ea typeface="Open Sans"/>
                <a:cs typeface="Open Sans"/>
                <a:sym typeface="Open Sans"/>
              </a:rPr>
              <a:t>Utilites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ru" dirty="0" smtClean="0">
                <a:latin typeface="Open Sans"/>
                <a:ea typeface="Open Sans"/>
                <a:cs typeface="Open Sans"/>
                <a:sym typeface="Open Sans"/>
              </a:rPr>
              <a:t>Git/GitHub</a:t>
            </a: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Trello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Miro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AWS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Zoom</a:t>
            </a: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Рисунок 6" descr="thymelea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98" y="2851675"/>
            <a:ext cx="176402" cy="176748"/>
          </a:xfrm>
          <a:prstGeom prst="rect">
            <a:avLst/>
          </a:prstGeom>
        </p:spPr>
      </p:pic>
      <p:pic>
        <p:nvPicPr>
          <p:cNvPr id="9" name="Рисунок 8" descr="html5_css3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7" y="2186940"/>
            <a:ext cx="323524" cy="203875"/>
          </a:xfrm>
          <a:prstGeom prst="rect">
            <a:avLst/>
          </a:prstGeom>
        </p:spPr>
      </p:pic>
      <p:pic>
        <p:nvPicPr>
          <p:cNvPr id="10" name="Рисунок 9" descr="bootstrap-logo-shad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" y="2498407"/>
            <a:ext cx="266700" cy="220028"/>
          </a:xfrm>
          <a:prstGeom prst="rect">
            <a:avLst/>
          </a:prstGeom>
        </p:spPr>
      </p:pic>
      <p:pic>
        <p:nvPicPr>
          <p:cNvPr id="11" name="Рисунок 10" descr="Java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749" y="2141221"/>
            <a:ext cx="146871" cy="273447"/>
          </a:xfrm>
          <a:prstGeom prst="rect">
            <a:avLst/>
          </a:prstGeom>
        </p:spPr>
      </p:pic>
      <p:pic>
        <p:nvPicPr>
          <p:cNvPr id="13" name="Рисунок 12" descr="f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23" y="2835462"/>
            <a:ext cx="151447" cy="201152"/>
          </a:xfrm>
          <a:prstGeom prst="rect">
            <a:avLst/>
          </a:prstGeom>
        </p:spPr>
      </p:pic>
      <p:pic>
        <p:nvPicPr>
          <p:cNvPr id="14" name="Рисунок 13" descr="h2-logo-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773" y="3195352"/>
            <a:ext cx="298446" cy="163383"/>
          </a:xfrm>
          <a:prstGeom prst="rect">
            <a:avLst/>
          </a:prstGeom>
        </p:spPr>
      </p:pic>
      <p:pic>
        <p:nvPicPr>
          <p:cNvPr id="15" name="Рисунок 14" descr="postgr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8008" y="3479608"/>
            <a:ext cx="229553" cy="236824"/>
          </a:xfrm>
          <a:prstGeom prst="rect">
            <a:avLst/>
          </a:prstGeom>
        </p:spPr>
      </p:pic>
      <p:pic>
        <p:nvPicPr>
          <p:cNvPr id="16" name="Рисунок 15" descr="spr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5026" y="2527518"/>
            <a:ext cx="188913" cy="188913"/>
          </a:xfrm>
          <a:prstGeom prst="rect">
            <a:avLst/>
          </a:prstGeom>
        </p:spPr>
      </p:pic>
      <p:pic>
        <p:nvPicPr>
          <p:cNvPr id="21" name="Рисунок 20" descr="612499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987" y="2480442"/>
            <a:ext cx="227639" cy="227639"/>
          </a:xfrm>
          <a:prstGeom prst="rect">
            <a:avLst/>
          </a:prstGeom>
        </p:spPr>
      </p:pic>
      <p:pic>
        <p:nvPicPr>
          <p:cNvPr id="22" name="Рисунок 21" descr="gi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2179" y="2163615"/>
            <a:ext cx="233461" cy="228014"/>
          </a:xfrm>
          <a:prstGeom prst="rect">
            <a:avLst/>
          </a:prstGeom>
        </p:spPr>
      </p:pic>
      <p:pic>
        <p:nvPicPr>
          <p:cNvPr id="23" name="Рисунок 22" descr="idYC5f2L1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199" y="2845369"/>
            <a:ext cx="234382" cy="234382"/>
          </a:xfrm>
          <a:prstGeom prst="rect">
            <a:avLst/>
          </a:prstGeom>
        </p:spPr>
      </p:pic>
      <p:pic>
        <p:nvPicPr>
          <p:cNvPr id="24" name="Рисунок 23" descr="aws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5137" y="3181351"/>
            <a:ext cx="227012" cy="227012"/>
          </a:xfrm>
          <a:prstGeom prst="rect">
            <a:avLst/>
          </a:prstGeom>
        </p:spPr>
      </p:pic>
      <p:pic>
        <p:nvPicPr>
          <p:cNvPr id="26" name="Рисунок 25" descr="zoom-ico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1409" y="3480234"/>
            <a:ext cx="252083" cy="257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UNDPUA_empowered-partnership-SI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76" y="1194858"/>
            <a:ext cx="4468424" cy="3159428"/>
          </a:xfrm>
          <a:prstGeom prst="rect">
            <a:avLst/>
          </a:prstGeom>
        </p:spPr>
      </p:pic>
      <p:sp>
        <p:nvSpPr>
          <p:cNvPr id="3" name="Google Shape;203;p47"/>
          <p:cNvSpPr txBox="1"/>
          <p:nvPr/>
        </p:nvSpPr>
        <p:spPr>
          <a:xfrm>
            <a:off x="1739150" y="402150"/>
            <a:ext cx="6286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b="1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ВАРІАНТИ РОЗВИТКУ ДОДАТКУ</a:t>
            </a:r>
            <a:endParaRPr lang="ru-RU" sz="2400" b="1" dirty="0">
              <a:latin typeface="Century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5556" y="1379637"/>
            <a:ext cx="3954929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Додавання тегу нотатки</a:t>
            </a:r>
          </a:p>
          <a:p>
            <a:pPr marL="457200" lvl="0" indent="-342900">
              <a:buSzPts val="1800"/>
            </a:pPr>
            <a:endParaRPr lang="uk-UA" sz="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Створення архіву нотаток</a:t>
            </a:r>
          </a:p>
          <a:p>
            <a:pPr marL="457200" lvl="0" indent="-342900">
              <a:buSzPts val="1800"/>
            </a:pPr>
            <a:endParaRPr lang="uk-UA" sz="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Можливість додавати </a:t>
            </a:r>
          </a:p>
          <a:p>
            <a:pPr marL="457200" lvl="0" indent="-342900">
              <a:buSzPts val="1800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 користувачів у свій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профіль</a:t>
            </a:r>
          </a:p>
          <a:p>
            <a:pPr marL="457200" lvl="0" indent="-342900">
              <a:buSzPts val="1800"/>
            </a:pPr>
            <a:endParaRPr lang="uk-UA" sz="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  <a:buFont typeface="Open Sans"/>
              <a:buChar char="❏"/>
            </a:pP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Р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еалізувати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повноцінний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</a:p>
          <a:p>
            <a:pPr marL="457200" lvl="0" indent="-342900">
              <a:buSzPts val="1800"/>
            </a:pP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функціонал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адміністратора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</a:p>
          <a:p>
            <a:pPr marL="457200" lvl="0" indent="-342900">
              <a:buSzPts val="1800"/>
            </a:pP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з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пошуком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та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видаленням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</a:p>
          <a:p>
            <a:pPr marL="457200" lvl="0" indent="-342900">
              <a:buSzPts val="1800"/>
            </a:pP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   як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нотаток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, 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так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і</a:t>
            </a:r>
            <a:r>
              <a:rPr lang="ru-RU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latin typeface="Century" pitchFamily="18" charset="0"/>
                <a:ea typeface="Open Sans"/>
                <a:cs typeface="Open Sans"/>
                <a:sym typeface="Open Sans"/>
              </a:rPr>
              <a:t>користувачів</a:t>
            </a: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</a:pP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</a:pPr>
            <a:endParaRPr lang="uk-UA" sz="1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  <a:p>
            <a:pPr marL="457200" lvl="0" indent="-342900">
              <a:buSzPts val="1800"/>
            </a:pPr>
            <a:endParaRPr lang="uk-UA" sz="800" dirty="0" smtClean="0">
              <a:latin typeface="Century" pitchFamily="18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noFill/>
          <a:ln>
            <a:noFill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Рисунок 3" descr="cdca4a40bc2cf3264adce73f489792d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29" y="1275846"/>
            <a:ext cx="4752648" cy="3615406"/>
          </a:xfrm>
          <a:prstGeom prst="rect">
            <a:avLst/>
          </a:prstGeom>
        </p:spPr>
      </p:pic>
      <p:sp>
        <p:nvSpPr>
          <p:cNvPr id="213" name="Google Shape;213;p48"/>
          <p:cNvSpPr txBox="1"/>
          <p:nvPr/>
        </p:nvSpPr>
        <p:spPr>
          <a:xfrm>
            <a:off x="1219200" y="0"/>
            <a:ext cx="6695089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tx1"/>
                </a:solidFill>
                <a:latin typeface="Century" pitchFamily="18" charset="0"/>
                <a:ea typeface="Montserrat"/>
                <a:cs typeface="Montserrat"/>
                <a:sym typeface="Montserrat"/>
              </a:rPr>
              <a:t>Дякуємо за </a:t>
            </a:r>
            <a:r>
              <a:rPr lang="ru" sz="3600" b="1" dirty="0" smtClean="0">
                <a:solidFill>
                  <a:schemeClr val="tx1"/>
                </a:solidFill>
                <a:latin typeface="Century" pitchFamily="18" charset="0"/>
                <a:ea typeface="Montserrat"/>
                <a:cs typeface="Montserrat"/>
                <a:sym typeface="Montserrat"/>
              </a:rPr>
              <a:t>увагу!</a:t>
            </a:r>
            <a:endParaRPr sz="3600" b="1">
              <a:solidFill>
                <a:schemeClr val="tx1"/>
              </a:solidFill>
              <a:latin typeface="Century" pitchFamily="18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254</Words>
  <Application>Microsoft Office PowerPoint</Application>
  <PresentationFormat>Экран (16:9)</PresentationFormat>
  <Paragraphs>107</Paragraphs>
  <Slides>8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Simple Light</vt:lpstr>
      <vt:lpstr>Voodoo Powerpoint Template</vt:lpstr>
      <vt:lpstr>Слайд 1</vt:lpstr>
      <vt:lpstr>Наша команда 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Oxana GLB</dc:creator>
  <cp:lastModifiedBy>Оксана</cp:lastModifiedBy>
  <cp:revision>35</cp:revision>
  <dcterms:modified xsi:type="dcterms:W3CDTF">2023-01-05T17:40:55Z</dcterms:modified>
</cp:coreProperties>
</file>